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57" r:id="rId5"/>
    <p:sldId id="259" r:id="rId6"/>
    <p:sldId id="262" r:id="rId7"/>
    <p:sldId id="260" r:id="rId8"/>
    <p:sldId id="264" r:id="rId9"/>
    <p:sldId id="261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9DC82-C955-4246-B6FB-200CC9095A6C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AA6DE-A732-45B9-B29D-3E092C42D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06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9DC82-C955-4246-B6FB-200CC9095A6C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AA6DE-A732-45B9-B29D-3E092C42D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9DC82-C955-4246-B6FB-200CC9095A6C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AA6DE-A732-45B9-B29D-3E092C42D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6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9DC82-C955-4246-B6FB-200CC9095A6C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AA6DE-A732-45B9-B29D-3E092C42D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01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9DC82-C955-4246-B6FB-200CC9095A6C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AA6DE-A732-45B9-B29D-3E092C42D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84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9DC82-C955-4246-B6FB-200CC9095A6C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AA6DE-A732-45B9-B29D-3E092C42D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44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9DC82-C955-4246-B6FB-200CC9095A6C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AA6DE-A732-45B9-B29D-3E092C42D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273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9DC82-C955-4246-B6FB-200CC9095A6C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AA6DE-A732-45B9-B29D-3E092C42D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5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9DC82-C955-4246-B6FB-200CC9095A6C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AA6DE-A732-45B9-B29D-3E092C42D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29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9DC82-C955-4246-B6FB-200CC9095A6C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AA6DE-A732-45B9-B29D-3E092C42D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82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9DC82-C955-4246-B6FB-200CC9095A6C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AA6DE-A732-45B9-B29D-3E092C42D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3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9DC82-C955-4246-B6FB-200CC9095A6C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AA6DE-A732-45B9-B29D-3E092C42D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0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Calculating Rotations for Turns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008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Parting Thoughts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used for finding the path is the same process used to find the arc length of a circle in geometry, we just divide the arc length by the wheel circumference to find wheel rotations.</a:t>
            </a:r>
          </a:p>
          <a:p>
            <a:r>
              <a:rPr lang="en-US" dirty="0" smtClean="0"/>
              <a:t>The pivot turn does twice as many rotations as a point turn because only one wheel is doing the turning.  In a point turn both wheels are turning so they each turn only half as many rotations as a pivot turn to turn the robot the same number of degrees.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585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Types of Turns</a:t>
            </a:r>
          </a:p>
          <a:p>
            <a:r>
              <a:rPr lang="en-US" dirty="0" smtClean="0"/>
              <a:t>Calculating Rotations for Pivot Turns</a:t>
            </a:r>
          </a:p>
          <a:p>
            <a:r>
              <a:rPr lang="en-US" dirty="0" smtClean="0"/>
              <a:t>Equation for Calculating Pivot Turns</a:t>
            </a:r>
          </a:p>
          <a:p>
            <a:r>
              <a:rPr lang="en-US" dirty="0" smtClean="0"/>
              <a:t>Calculating Rotations for Point Turns</a:t>
            </a:r>
          </a:p>
          <a:p>
            <a:r>
              <a:rPr lang="en-US" dirty="0" smtClean="0"/>
              <a:t>Equation for Calculating Point Turns</a:t>
            </a:r>
          </a:p>
          <a:p>
            <a:r>
              <a:rPr lang="en-US" dirty="0" smtClean="0"/>
              <a:t>Relationships Between the Two Types of Turns</a:t>
            </a:r>
          </a:p>
          <a:p>
            <a:r>
              <a:rPr lang="en-US" dirty="0" smtClean="0"/>
              <a:t>Parting Thoughts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761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Types of Turns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Pivot Turn – robot turns about a central point located at one of the wheels</a:t>
            </a:r>
          </a:p>
          <a:p>
            <a:r>
              <a:rPr lang="en-US" dirty="0"/>
              <a:t>One wheel goes forward, or reverse, while the other does not rotate</a:t>
            </a:r>
          </a:p>
          <a:p>
            <a:r>
              <a:rPr lang="en-US" dirty="0"/>
              <a:t>Left wheel forward is a right turn and vice versa</a:t>
            </a:r>
          </a:p>
          <a:p>
            <a:r>
              <a:rPr lang="en-US" dirty="0"/>
              <a:t>Left wheel reverse is a left turn and vice versa</a:t>
            </a:r>
          </a:p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900602" y="2696187"/>
            <a:ext cx="3724795" cy="2610214"/>
            <a:chOff x="5882097" y="2658087"/>
            <a:chExt cx="3724795" cy="2610214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82097" y="2658087"/>
              <a:ext cx="3724795" cy="2610214"/>
            </a:xfrm>
            <a:prstGeom prst="rect">
              <a:avLst/>
            </a:prstGeom>
          </p:spPr>
        </p:pic>
        <p:sp>
          <p:nvSpPr>
            <p:cNvPr id="7" name="Cross 6"/>
            <p:cNvSpPr/>
            <p:nvPr/>
          </p:nvSpPr>
          <p:spPr>
            <a:xfrm rot="2666473">
              <a:off x="9144430" y="3060343"/>
              <a:ext cx="359861" cy="365438"/>
            </a:xfrm>
            <a:prstGeom prst="plus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Up Arrow 7"/>
            <p:cNvSpPr/>
            <p:nvPr/>
          </p:nvSpPr>
          <p:spPr>
            <a:xfrm>
              <a:off x="6040191" y="2986623"/>
              <a:ext cx="321972" cy="425003"/>
            </a:xfrm>
            <a:prstGeom prst="upArrow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77088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Types of Turns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Point Turn – robot turns about a central point located midway between the wheels</a:t>
            </a:r>
          </a:p>
          <a:p>
            <a:r>
              <a:rPr lang="en-US" dirty="0"/>
              <a:t>One wheel goes forward while the other goes in reverse</a:t>
            </a:r>
          </a:p>
          <a:p>
            <a:r>
              <a:rPr lang="en-US" dirty="0"/>
              <a:t>Left wheel forward, right wheel reverse is a right turn</a:t>
            </a:r>
          </a:p>
          <a:p>
            <a:r>
              <a:rPr lang="en-US" dirty="0"/>
              <a:t>Right wheel forward, left wheel reverse is a left turn</a:t>
            </a:r>
          </a:p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900602" y="2696187"/>
            <a:ext cx="3724795" cy="2610214"/>
            <a:chOff x="5882097" y="2658087"/>
            <a:chExt cx="3724795" cy="2610214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82097" y="2658087"/>
              <a:ext cx="3724795" cy="2610214"/>
            </a:xfrm>
            <a:prstGeom prst="rect">
              <a:avLst/>
            </a:prstGeom>
          </p:spPr>
        </p:pic>
        <p:sp>
          <p:nvSpPr>
            <p:cNvPr id="7" name="Up Arrow 6"/>
            <p:cNvSpPr/>
            <p:nvPr/>
          </p:nvSpPr>
          <p:spPr>
            <a:xfrm>
              <a:off x="6040191" y="2986623"/>
              <a:ext cx="321972" cy="425003"/>
            </a:xfrm>
            <a:prstGeom prst="upArrow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Up Arrow 7"/>
            <p:cNvSpPr/>
            <p:nvPr/>
          </p:nvSpPr>
          <p:spPr>
            <a:xfrm rot="10800000">
              <a:off x="9116095" y="2986623"/>
              <a:ext cx="321972" cy="425003"/>
            </a:xfrm>
            <a:prstGeom prst="upArrow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68538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92287" y="0"/>
            <a:ext cx="3932237" cy="1600200"/>
          </a:xfrm>
        </p:spPr>
        <p:txBody>
          <a:bodyPr/>
          <a:lstStyle/>
          <a:p>
            <a:r>
              <a:rPr lang="en-US" dirty="0" smtClean="0"/>
              <a:t>Calculating Rotations for Pivot Turns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>
          <a:xfrm>
            <a:off x="273133" y="1223159"/>
            <a:ext cx="5189516" cy="5165766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In this </a:t>
            </a:r>
            <a:r>
              <a:rPr lang="en-US" sz="2000" dirty="0" smtClean="0"/>
              <a:t>example </a:t>
            </a:r>
            <a:r>
              <a:rPr lang="en-US" sz="2000" dirty="0" smtClean="0"/>
              <a:t>we want a </a:t>
            </a:r>
            <a:r>
              <a:rPr lang="en-US" sz="2000" dirty="0"/>
              <a:t>180</a:t>
            </a:r>
            <a:r>
              <a:rPr lang="en-US" sz="2000" dirty="0" smtClean="0"/>
              <a:t>° right pivot turn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Left wheel forward, right wheel stationary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The left wheel will follow the blue circular path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The diameter of this path = 2 times the width from wheel center to wheel center, or track width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The circumference of a full circular path is: circumference = </a:t>
            </a:r>
            <a:r>
              <a:rPr lang="el-GR" sz="2000" dirty="0" smtClean="0"/>
              <a:t>π</a:t>
            </a:r>
            <a:r>
              <a:rPr lang="en-US" sz="2000" dirty="0" smtClean="0"/>
              <a:t> x 2</a:t>
            </a:r>
            <a:r>
              <a:rPr lang="en-US" sz="2000" dirty="0"/>
              <a:t> </a:t>
            </a:r>
            <a:r>
              <a:rPr lang="en-US" sz="2000" dirty="0" smtClean="0"/>
              <a:t>x track width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Since we are travelling </a:t>
            </a:r>
            <a:r>
              <a:rPr lang="en-US" sz="2000" dirty="0"/>
              <a:t>only </a:t>
            </a:r>
            <a:r>
              <a:rPr lang="en-US" sz="2000" dirty="0" smtClean="0"/>
              <a:t>180° </a:t>
            </a:r>
            <a:r>
              <a:rPr lang="en-US" sz="2000" dirty="0"/>
              <a:t>(half</a:t>
            </a:r>
            <a:r>
              <a:rPr lang="en-US" sz="2000" dirty="0" smtClean="0"/>
              <a:t>) of </a:t>
            </a:r>
            <a:r>
              <a:rPr lang="en-US" sz="2000" dirty="0" smtClean="0"/>
              <a:t>the 360</a:t>
            </a:r>
            <a:r>
              <a:rPr lang="en-US" sz="2000" dirty="0" smtClean="0"/>
              <a:t>° that </a:t>
            </a:r>
            <a:r>
              <a:rPr lang="en-US" sz="2000" dirty="0" smtClean="0"/>
              <a:t>make up a circle, we multiply the circumference by 180°/360</a:t>
            </a:r>
            <a:r>
              <a:rPr lang="en-US" sz="2000" dirty="0" smtClean="0"/>
              <a:t>° (1/2) </a:t>
            </a:r>
            <a:r>
              <a:rPr lang="en-US" sz="2000" dirty="0" smtClean="0"/>
              <a:t>to get the length of the path the robot will travel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The last step is to divide by the circumference of the wheel to get the rotations needed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32715" y="988621"/>
            <a:ext cx="6444491" cy="5634842"/>
            <a:chOff x="5608964" y="1189223"/>
            <a:chExt cx="6444491" cy="5634842"/>
          </a:xfrm>
        </p:grpSpPr>
        <p:grpSp>
          <p:nvGrpSpPr>
            <p:cNvPr id="2" name="Group 1"/>
            <p:cNvGrpSpPr/>
            <p:nvPr/>
          </p:nvGrpSpPr>
          <p:grpSpPr>
            <a:xfrm>
              <a:off x="5608964" y="3465607"/>
              <a:ext cx="3724795" cy="2610214"/>
              <a:chOff x="5882097" y="2658087"/>
              <a:chExt cx="3724795" cy="2610214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82097" y="2658087"/>
                <a:ext cx="3724795" cy="2610214"/>
              </a:xfrm>
              <a:prstGeom prst="rect">
                <a:avLst/>
              </a:prstGeom>
            </p:spPr>
          </p:pic>
          <p:sp>
            <p:nvSpPr>
              <p:cNvPr id="20" name="Cross 19"/>
              <p:cNvSpPr/>
              <p:nvPr/>
            </p:nvSpPr>
            <p:spPr>
              <a:xfrm rot="2666473">
                <a:off x="9144430" y="3060343"/>
                <a:ext cx="359861" cy="365438"/>
              </a:xfrm>
              <a:prstGeom prst="plus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Up Arrow 20"/>
              <p:cNvSpPr/>
              <p:nvPr/>
            </p:nvSpPr>
            <p:spPr>
              <a:xfrm>
                <a:off x="6040191" y="2986623"/>
                <a:ext cx="321972" cy="425003"/>
              </a:xfrm>
              <a:prstGeom prst="upArrow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Arc 13"/>
            <p:cNvSpPr/>
            <p:nvPr/>
          </p:nvSpPr>
          <p:spPr>
            <a:xfrm flipH="1">
              <a:off x="5928044" y="1189223"/>
              <a:ext cx="6125411" cy="5634842"/>
            </a:xfrm>
            <a:prstGeom prst="arc">
              <a:avLst>
                <a:gd name="adj1" fmla="val 16180795"/>
                <a:gd name="adj2" fmla="val 0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Arc 17"/>
            <p:cNvSpPr/>
            <p:nvPr/>
          </p:nvSpPr>
          <p:spPr>
            <a:xfrm>
              <a:off x="5928043" y="1189223"/>
              <a:ext cx="6125411" cy="5634842"/>
            </a:xfrm>
            <a:prstGeom prst="arc">
              <a:avLst>
                <a:gd name="adj1" fmla="val 16180795"/>
                <a:gd name="adj2" fmla="val 0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V="1">
              <a:off x="5928044" y="3348840"/>
              <a:ext cx="3109078" cy="11875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6935190" y="3051957"/>
              <a:ext cx="12620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Track width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24716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Equation for Calculating Pivot Turns</a:t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For an n degree pivot turn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𝑅𝑜𝑡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type m:val="skw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2×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𝑊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 smtClean="0"/>
                  <a:t> </a:t>
                </a:r>
              </a:p>
              <a:p>
                <a:endParaRPr lang="en-US" dirty="0"/>
              </a:p>
              <a:p>
                <a:r>
                  <a:rPr lang="en-US" dirty="0" smtClean="0"/>
                  <a:t>Where </a:t>
                </a:r>
              </a:p>
              <a:p>
                <a:pPr lvl="1"/>
                <a:r>
                  <a:rPr lang="en-US" dirty="0" smtClean="0"/>
                  <a:t>Rot = rotations</a:t>
                </a:r>
              </a:p>
              <a:p>
                <a:pPr lvl="1"/>
                <a:r>
                  <a:rPr lang="en-US" dirty="0"/>
                  <a:t>n</a:t>
                </a:r>
                <a:r>
                  <a:rPr lang="en-US" dirty="0" smtClean="0"/>
                  <a:t> = degree of turn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 smtClean="0"/>
                  <a:t> = track width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dirty="0" smtClean="0"/>
                  <a:t> = circumference of wheel</a:t>
                </a:r>
                <a:endParaRPr lang="en-US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b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6145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538" y="0"/>
            <a:ext cx="3932237" cy="1600200"/>
          </a:xfrm>
        </p:spPr>
        <p:txBody>
          <a:bodyPr/>
          <a:lstStyle/>
          <a:p>
            <a:r>
              <a:rPr lang="en-US" dirty="0" smtClean="0"/>
              <a:t>Calculating Rotations for Point Turns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6260" y="1246909"/>
            <a:ext cx="5671631" cy="5213267"/>
          </a:xfrm>
        </p:spPr>
        <p:txBody>
          <a:bodyPr>
            <a:normAutofit/>
          </a:bodyPr>
          <a:lstStyle/>
          <a:p>
            <a:r>
              <a:rPr lang="en-US" sz="2000" dirty="0"/>
              <a:t>In this </a:t>
            </a:r>
            <a:r>
              <a:rPr lang="en-US" sz="2000" dirty="0" smtClean="0"/>
              <a:t>example </a:t>
            </a:r>
            <a:r>
              <a:rPr lang="en-US" sz="2000" dirty="0"/>
              <a:t>we want a 180</a:t>
            </a:r>
            <a:r>
              <a:rPr lang="en-US" sz="2000" dirty="0" smtClean="0"/>
              <a:t>° right point </a:t>
            </a:r>
            <a:r>
              <a:rPr lang="en-US" sz="2000" dirty="0"/>
              <a:t>turn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Left wheel forward, right wheel </a:t>
            </a:r>
            <a:r>
              <a:rPr lang="en-US" sz="2000" dirty="0" smtClean="0"/>
              <a:t>reverse</a:t>
            </a:r>
            <a:endParaRPr lang="en-US" sz="2000" dirty="0"/>
          </a:p>
          <a:p>
            <a:pPr marL="285750" indent="-285750">
              <a:buFontTx/>
              <a:buChar char="-"/>
            </a:pPr>
            <a:r>
              <a:rPr lang="en-US" sz="2000" dirty="0" smtClean="0"/>
              <a:t>The </a:t>
            </a:r>
            <a:r>
              <a:rPr lang="en-US" sz="2000" dirty="0"/>
              <a:t>left wheel will follow the blue circular </a:t>
            </a:r>
            <a:r>
              <a:rPr lang="en-US" sz="2000" dirty="0" smtClean="0"/>
              <a:t>path, the right wheel will follow the red circular path</a:t>
            </a:r>
            <a:endParaRPr lang="en-US" sz="2000" dirty="0"/>
          </a:p>
          <a:p>
            <a:pPr marL="285750" indent="-285750">
              <a:buFontTx/>
              <a:buChar char="-"/>
            </a:pPr>
            <a:r>
              <a:rPr lang="en-US" sz="2000" dirty="0"/>
              <a:t>The diameter of this path = </a:t>
            </a:r>
            <a:r>
              <a:rPr lang="en-US" sz="2000" dirty="0" smtClean="0"/>
              <a:t>the </a:t>
            </a:r>
            <a:r>
              <a:rPr lang="en-US" sz="2000" dirty="0"/>
              <a:t>width from wheel center to wheel center, or track width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The circumference of a full circular path is: circumference = </a:t>
            </a:r>
            <a:r>
              <a:rPr lang="el-GR" sz="2000" dirty="0"/>
              <a:t>π</a:t>
            </a:r>
            <a:r>
              <a:rPr lang="en-US" sz="2000" dirty="0"/>
              <a:t> x </a:t>
            </a:r>
            <a:r>
              <a:rPr lang="en-US" sz="2000" dirty="0" smtClean="0"/>
              <a:t>track width</a:t>
            </a:r>
            <a:endParaRPr lang="en-US" sz="2000" dirty="0"/>
          </a:p>
          <a:p>
            <a:pPr marL="285750" indent="-285750">
              <a:buFontTx/>
              <a:buChar char="-"/>
            </a:pPr>
            <a:r>
              <a:rPr lang="en-US" sz="2000" dirty="0" smtClean="0"/>
              <a:t>Since </a:t>
            </a:r>
            <a:r>
              <a:rPr lang="en-US" sz="2000" dirty="0"/>
              <a:t>we are travelling only 180° </a:t>
            </a:r>
            <a:r>
              <a:rPr lang="en-US" sz="2000" dirty="0" smtClean="0"/>
              <a:t>(half) of </a:t>
            </a:r>
            <a:r>
              <a:rPr lang="en-US" sz="2000" dirty="0"/>
              <a:t>the 360° that make up a circle, we multiply the circumference by 180°/360° </a:t>
            </a:r>
            <a:r>
              <a:rPr lang="en-US" sz="2000" dirty="0" smtClean="0"/>
              <a:t>(1/2) to </a:t>
            </a:r>
            <a:r>
              <a:rPr lang="en-US" sz="2000" dirty="0"/>
              <a:t>get the length of the path the robot will </a:t>
            </a:r>
            <a:r>
              <a:rPr lang="en-US" sz="2000" dirty="0" smtClean="0"/>
              <a:t>travel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The last step is to divide by the circumference of the wheel to get the rotations needed</a:t>
            </a:r>
            <a:endParaRPr lang="en-US" sz="2000" dirty="0"/>
          </a:p>
          <a:p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6784620" y="1872696"/>
            <a:ext cx="3724795" cy="3573735"/>
            <a:chOff x="6784620" y="1872696"/>
            <a:chExt cx="3724795" cy="3573735"/>
          </a:xfrm>
        </p:grpSpPr>
        <p:grpSp>
          <p:nvGrpSpPr>
            <p:cNvPr id="3" name="Group 2"/>
            <p:cNvGrpSpPr/>
            <p:nvPr/>
          </p:nvGrpSpPr>
          <p:grpSpPr>
            <a:xfrm>
              <a:off x="6784620" y="2836217"/>
              <a:ext cx="3724795" cy="2610214"/>
              <a:chOff x="5882097" y="2658087"/>
              <a:chExt cx="3724795" cy="2610214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82097" y="2658087"/>
                <a:ext cx="3724795" cy="2610214"/>
              </a:xfrm>
              <a:prstGeom prst="rect">
                <a:avLst/>
              </a:prstGeom>
            </p:spPr>
          </p:pic>
          <p:sp>
            <p:nvSpPr>
              <p:cNvPr id="7" name="Up Arrow 6"/>
              <p:cNvSpPr/>
              <p:nvPr/>
            </p:nvSpPr>
            <p:spPr>
              <a:xfrm>
                <a:off x="6040191" y="2986623"/>
                <a:ext cx="321972" cy="425003"/>
              </a:xfrm>
              <a:prstGeom prst="upArrow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Up Arrow 7"/>
              <p:cNvSpPr/>
              <p:nvPr/>
            </p:nvSpPr>
            <p:spPr>
              <a:xfrm rot="10800000">
                <a:off x="9116095" y="2986623"/>
                <a:ext cx="321972" cy="425003"/>
              </a:xfrm>
              <a:prstGeom prst="upArrow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" name="Arc 5"/>
            <p:cNvSpPr/>
            <p:nvPr/>
          </p:nvSpPr>
          <p:spPr>
            <a:xfrm flipH="1">
              <a:off x="7128675" y="1872700"/>
              <a:ext cx="3025951" cy="3009105"/>
            </a:xfrm>
            <a:prstGeom prst="arc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Arc 8"/>
            <p:cNvSpPr/>
            <p:nvPr/>
          </p:nvSpPr>
          <p:spPr>
            <a:xfrm>
              <a:off x="7145260" y="1872699"/>
              <a:ext cx="3025951" cy="3009105"/>
            </a:xfrm>
            <a:prstGeom prst="arc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Arc 9"/>
            <p:cNvSpPr/>
            <p:nvPr/>
          </p:nvSpPr>
          <p:spPr>
            <a:xfrm flipV="1">
              <a:off x="7139761" y="1872696"/>
              <a:ext cx="3025951" cy="3009105"/>
            </a:xfrm>
            <a:prstGeom prst="arc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Arc 10"/>
            <p:cNvSpPr/>
            <p:nvPr/>
          </p:nvSpPr>
          <p:spPr>
            <a:xfrm flipH="1" flipV="1">
              <a:off x="7128674" y="1872698"/>
              <a:ext cx="3025951" cy="3009105"/>
            </a:xfrm>
            <a:prstGeom prst="arc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7103697" y="2651551"/>
              <a:ext cx="3109078" cy="11875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8110843" y="2354668"/>
              <a:ext cx="12620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Track width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07184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Equation for Calculating Pivot Turns</a:t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For an n degree pivot turn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𝑅𝑜𝑡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type m:val="skw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𝑊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 smtClean="0"/>
                  <a:t> </a:t>
                </a:r>
              </a:p>
              <a:p>
                <a:endParaRPr lang="en-US" dirty="0"/>
              </a:p>
              <a:p>
                <a:r>
                  <a:rPr lang="en-US" dirty="0" smtClean="0"/>
                  <a:t>Where </a:t>
                </a:r>
              </a:p>
              <a:p>
                <a:pPr lvl="1"/>
                <a:r>
                  <a:rPr lang="en-US" dirty="0" smtClean="0"/>
                  <a:t>Rot = rotations</a:t>
                </a:r>
              </a:p>
              <a:p>
                <a:pPr lvl="1"/>
                <a:r>
                  <a:rPr lang="en-US" dirty="0"/>
                  <a:t>n</a:t>
                </a:r>
                <a:r>
                  <a:rPr lang="en-US" dirty="0" smtClean="0"/>
                  <a:t> = degree of turn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 smtClean="0"/>
                  <a:t> = track width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dirty="0" smtClean="0"/>
                  <a:t> = circumference of wheel</a:t>
                </a:r>
                <a:endParaRPr lang="en-US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b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4520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Relationships Between the Two Types of Turns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b="0" u="sng" dirty="0" smtClean="0"/>
              <a:t>Pivot Turns</a:t>
            </a:r>
            <a:endParaRPr lang="en-US" sz="3200" b="0" u="sng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Need twice as many rotations as a point turn</a:t>
            </a:r>
          </a:p>
          <a:p>
            <a:r>
              <a:rPr lang="en-US" dirty="0" smtClean="0"/>
              <a:t>Need more space</a:t>
            </a:r>
          </a:p>
          <a:p>
            <a:r>
              <a:rPr lang="en-US" dirty="0" smtClean="0"/>
              <a:t>More forgiving* of errors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b="0" u="sng" dirty="0" smtClean="0"/>
              <a:t>Point Turns</a:t>
            </a:r>
            <a:endParaRPr lang="en-US" sz="3200" b="0" u="sng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Need half as many rotations as a pivot turn</a:t>
            </a:r>
          </a:p>
          <a:p>
            <a:r>
              <a:rPr lang="en-US" dirty="0" smtClean="0"/>
              <a:t>Need less space</a:t>
            </a:r>
          </a:p>
          <a:p>
            <a:r>
              <a:rPr lang="en-US" dirty="0" smtClean="0"/>
              <a:t>Less forgiving* of errors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87887" y="6362163"/>
            <a:ext cx="9530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*Forgiving meaning that an error in calculation is a smaller percentage of the total rotations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322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589</Words>
  <Application>Microsoft Office PowerPoint</Application>
  <PresentationFormat>Widescreen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Theme</vt:lpstr>
      <vt:lpstr>Calculating Rotations for Turns</vt:lpstr>
      <vt:lpstr>Overview</vt:lpstr>
      <vt:lpstr>Two Types of Turns </vt:lpstr>
      <vt:lpstr>Two Types of Turns </vt:lpstr>
      <vt:lpstr>Calculating Rotations for Pivot Turns </vt:lpstr>
      <vt:lpstr>Equation for Calculating Pivot Turns </vt:lpstr>
      <vt:lpstr>Calculating Rotations for Point Turns </vt:lpstr>
      <vt:lpstr>Equation for Calculating Pivot Turns </vt:lpstr>
      <vt:lpstr>Relationships Between the Two Types of Turns</vt:lpstr>
      <vt:lpstr>Parting Thoughts</vt:lpstr>
    </vt:vector>
  </TitlesOfParts>
  <Company>North Thurston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Calculating Rotations for Turns</dc:title>
  <dc:creator>Jones, McCurdy</dc:creator>
  <cp:lastModifiedBy>Jones, McCurdy</cp:lastModifiedBy>
  <cp:revision>17</cp:revision>
  <dcterms:created xsi:type="dcterms:W3CDTF">2015-09-23T22:25:40Z</dcterms:created>
  <dcterms:modified xsi:type="dcterms:W3CDTF">2015-09-29T18:57:50Z</dcterms:modified>
</cp:coreProperties>
</file>